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891" autoAdjust="0"/>
  </p:normalViewPr>
  <p:slideViewPr>
    <p:cSldViewPr snapToGrid="0">
      <p:cViewPr varScale="1">
        <p:scale>
          <a:sx n="70" d="100"/>
          <a:sy n="70" d="100"/>
        </p:scale>
        <p:origin x="133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2019/10/29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747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2019/10/29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996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2019/10/29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6968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2019/10/29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49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2019/10/29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314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2019/10/29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798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2019/10/29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8976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2019/10/29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6722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2019/10/29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671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2019/10/29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317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B5E67-E794-4E37-9578-4984E6CDB600}" type="datetimeFigureOut">
              <a:rPr kumimoji="1" lang="ja-JP" altLang="en-US" smtClean="0"/>
              <a:t>2019/10/29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2479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B5E67-E794-4E37-9578-4984E6CDB600}" type="datetimeFigureOut">
              <a:rPr kumimoji="1" lang="ja-JP" altLang="en-US" smtClean="0"/>
              <a:t>2019/10/29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F0F3A-5595-4536-A728-D02A4FC304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0210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656930" y="76402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利益相反開示事項</a:t>
            </a:r>
            <a:endParaRPr kumimoji="1"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356205" y="1738880"/>
            <a:ext cx="7041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所属：□□病院　薬剤部</a:t>
            </a:r>
            <a:endParaRPr kumimoji="1" lang="en-US" altLang="ja-JP" sz="32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32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筆頭発表者： 〇〇〇〇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76519" y="3542611"/>
            <a:ext cx="86475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私は本演題発表に関連して、</a:t>
            </a:r>
            <a:endParaRPr kumimoji="1" lang="en-US" altLang="ja-JP" sz="4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4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開示すべき利益相反はありません。</a:t>
            </a:r>
          </a:p>
        </p:txBody>
      </p:sp>
      <p:sp>
        <p:nvSpPr>
          <p:cNvPr id="8" name="四角形: 角を丸くする 7"/>
          <p:cNvSpPr/>
          <p:nvPr/>
        </p:nvSpPr>
        <p:spPr>
          <a:xfrm>
            <a:off x="141402" y="44421"/>
            <a:ext cx="2818614" cy="5561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利益相反がない場合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674177" y="93461"/>
            <a:ext cx="2469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JASPO-COI </a:t>
            </a:r>
            <a:r>
              <a:rPr kumimoji="1" lang="ja-JP" altLang="en-US" dirty="0"/>
              <a:t>様式２</a:t>
            </a:r>
          </a:p>
        </p:txBody>
      </p:sp>
    </p:spTree>
    <p:extLst>
      <p:ext uri="{BB962C8B-B14F-4D97-AF65-F5344CB8AC3E}">
        <p14:creationId xmlns:p14="http://schemas.microsoft.com/office/powerpoint/2010/main" val="1673795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656930" y="764023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発表者の利益相反開示事項</a:t>
            </a:r>
            <a:endParaRPr kumimoji="1"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392572" y="1714397"/>
            <a:ext cx="69802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所属：□□病院　薬剤部</a:t>
            </a:r>
            <a:endParaRPr kumimoji="1" lang="en-US" altLang="ja-JP" sz="32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32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筆頭発表者： 〇〇〇〇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56930" y="3161334"/>
            <a:ext cx="79669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私は本演題発表に関連して、</a:t>
            </a:r>
            <a:endParaRPr kumimoji="1"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開示すべき利益相反は以下の通りです。</a:t>
            </a:r>
            <a:endParaRPr kumimoji="1"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四角形: 角を丸くする 7"/>
          <p:cNvSpPr/>
          <p:nvPr/>
        </p:nvSpPr>
        <p:spPr>
          <a:xfrm>
            <a:off x="141402" y="44421"/>
            <a:ext cx="2818614" cy="5561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利益相反がある場合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674177" y="93461"/>
            <a:ext cx="2469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JASPO-COI </a:t>
            </a:r>
            <a:r>
              <a:rPr kumimoji="1" lang="ja-JP" altLang="en-US" dirty="0"/>
              <a:t>様式２ 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xmlns="" id="{811F8A2D-EC55-4D7F-A273-3E80BEA9D3A8}"/>
              </a:ext>
            </a:extLst>
          </p:cNvPr>
          <p:cNvSpPr/>
          <p:nvPr/>
        </p:nvSpPr>
        <p:spPr>
          <a:xfrm>
            <a:off x="1208015" y="4530055"/>
            <a:ext cx="757525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講演料</a:t>
            </a:r>
            <a:r>
              <a:rPr kumimoji="1"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：✖ ✖製薬、●●製薬、△△社</a:t>
            </a:r>
            <a:endParaRPr kumimoji="1"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研究費</a:t>
            </a:r>
            <a:r>
              <a:rPr kumimoji="1"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：✖ ✖製薬、●●製薬、△△社</a:t>
            </a:r>
          </a:p>
        </p:txBody>
      </p:sp>
    </p:spTree>
    <p:extLst>
      <p:ext uri="{BB962C8B-B14F-4D97-AF65-F5344CB8AC3E}">
        <p14:creationId xmlns:p14="http://schemas.microsoft.com/office/powerpoint/2010/main" val="3346309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95</Words>
  <Application>Microsoft Office PowerPoint</Application>
  <PresentationFormat>画面に合わせる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利益相反開示事項</vt:lpstr>
      <vt:lpstr>発表者の利益相反開示事項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発表者の利益相反開示事項</dc:title>
  <dc:creator>atsushi wada</dc:creator>
  <cp:lastModifiedBy>user230</cp:lastModifiedBy>
  <cp:revision>6</cp:revision>
  <dcterms:created xsi:type="dcterms:W3CDTF">2017-01-19T11:47:54Z</dcterms:created>
  <dcterms:modified xsi:type="dcterms:W3CDTF">2019-10-29T07:31:21Z</dcterms:modified>
</cp:coreProperties>
</file>